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9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0" autoAdjust="0"/>
    <p:restoredTop sz="94662" autoAdjust="0"/>
  </p:normalViewPr>
  <p:slideViewPr>
    <p:cSldViewPr showGuides="1">
      <p:cViewPr varScale="1">
        <p:scale>
          <a:sx n="70" d="100"/>
          <a:sy n="70" d="100"/>
        </p:scale>
        <p:origin x="-130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EA0A3-E4E9-4838-B835-6B7FD756AE90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3E4D9A-C8C9-4590-A454-366EBAA5D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597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E4D9A-C8C9-4590-A454-366EBAA5D0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07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FF02-B28D-410C-A7C6-D74117D79DD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287F-B358-4315-B703-3CE32369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232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FF02-B28D-410C-A7C6-D74117D79DD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287F-B358-4315-B703-3CE32369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462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FF02-B28D-410C-A7C6-D74117D79DD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287F-B358-4315-B703-3CE32369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6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FF02-B28D-410C-A7C6-D74117D79DD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287F-B358-4315-B703-3CE32369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629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FF02-B28D-410C-A7C6-D74117D79DD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287F-B358-4315-B703-3CE32369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87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FF02-B28D-410C-A7C6-D74117D79DD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287F-B358-4315-B703-3CE32369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040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FF02-B28D-410C-A7C6-D74117D79DD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287F-B358-4315-B703-3CE32369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23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FF02-B28D-410C-A7C6-D74117D79DD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287F-B358-4315-B703-3CE32369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989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FF02-B28D-410C-A7C6-D74117D79DD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287F-B358-4315-B703-3CE32369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856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FF02-B28D-410C-A7C6-D74117D79DD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287F-B358-4315-B703-3CE32369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326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FF02-B28D-410C-A7C6-D74117D79DD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287F-B358-4315-B703-3CE32369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827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CFF02-B28D-410C-A7C6-D74117D79DD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3287F-B358-4315-B703-3CE32369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504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7315200" cy="1470025"/>
          </a:xfrm>
          <a:ln w="571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7200" b="1" dirty="0" smtClean="0">
                <a:latin typeface="Times New Roman" pitchFamily="18" charset="0"/>
                <a:cs typeface="Times New Roman" pitchFamily="18" charset="0"/>
              </a:rPr>
              <a:t>Law of demand</a:t>
            </a:r>
            <a:endParaRPr lang="en-US" sz="7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831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2514600"/>
            <a:ext cx="7391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law of demand is a fundamental principle which states that there is an inverse relationship between price and quantity demanded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938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83"/>
          <a:stretch/>
        </p:blipFill>
        <p:spPr>
          <a:xfrm>
            <a:off x="386687" y="1714500"/>
            <a:ext cx="8757313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745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33400"/>
            <a:ext cx="7467600" cy="5714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3775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1" t="4750" r="11578" b="53924"/>
          <a:stretch/>
        </p:blipFill>
        <p:spPr>
          <a:xfrm>
            <a:off x="990600" y="990599"/>
            <a:ext cx="7162800" cy="464820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14250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3" t="46246" r="35264" b="-2442"/>
          <a:stretch/>
        </p:blipFill>
        <p:spPr>
          <a:xfrm>
            <a:off x="1676400" y="687196"/>
            <a:ext cx="5915891" cy="54836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2539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26</Words>
  <Application>Microsoft Office PowerPoint</Application>
  <PresentationFormat>On-screen Show (4:3)</PresentationFormat>
  <Paragraphs>3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Law of demand</vt:lpstr>
      <vt:lpstr> The law of demand is a fundamental principle which states that there is an inverse relationship between price and quantity demanded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Law of demand</dc:title>
  <dc:creator>Tamil Arasan</dc:creator>
  <cp:lastModifiedBy>Tamil Arasan</cp:lastModifiedBy>
  <cp:revision>3</cp:revision>
  <dcterms:created xsi:type="dcterms:W3CDTF">2023-10-02T16:57:09Z</dcterms:created>
  <dcterms:modified xsi:type="dcterms:W3CDTF">2023-10-02T17:22:48Z</dcterms:modified>
</cp:coreProperties>
</file>