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F9F1A0-BE6D-441E-A69E-2C1BD199199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44B201D-A6B9-4B67-8590-28C8EA52AB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933700"/>
            <a:ext cx="5486400" cy="990600"/>
          </a:xfrm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Law of Supply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73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609600"/>
            <a:ext cx="4114800" cy="990600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5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2500" y="1834315"/>
            <a:ext cx="7239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law of supply describes the relationship between price and amount supplied when all other variables remain constant (ceteris paribus). As the price of a commodity increases, the supply of that commodity in the market also increases and vice-versa.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97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906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Example</a:t>
            </a:r>
            <a:endParaRPr lang="en-US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19545" y="2209800"/>
            <a:ext cx="8104909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58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4114800" cy="685800"/>
          </a:xfrm>
        </p:spPr>
        <p:txBody>
          <a:bodyPr>
            <a:noAutofit/>
          </a:bodyPr>
          <a:lstStyle/>
          <a:p>
            <a:r>
              <a:rPr lang="en-US" sz="4800" b="1" u="sng" dirty="0">
                <a:latin typeface="Times New Roman" pitchFamily="18" charset="0"/>
                <a:cs typeface="Times New Roman" pitchFamily="18" charset="0"/>
              </a:rPr>
              <a:t>Assumptions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2209800"/>
            <a:ext cx="7467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price of other commodities is constant.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state of technology has not changed.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price of factors of production is constant.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taxation laws remain the same.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producer’s objectives are constant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2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Schedule</a:t>
            </a:r>
            <a:endParaRPr lang="en-US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5"/>
          <a:stretch/>
        </p:blipFill>
        <p:spPr>
          <a:xfrm>
            <a:off x="2278450" y="1828800"/>
            <a:ext cx="4587100" cy="4495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44439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" t="5055" r="14625" b="3018"/>
          <a:stretch/>
        </p:blipFill>
        <p:spPr>
          <a:xfrm>
            <a:off x="1856355" y="1212272"/>
            <a:ext cx="5431289" cy="4807528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329956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46</Words>
  <Application>Microsoft Office PowerPoint</Application>
  <PresentationFormat>On-screen Show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Clarity</vt:lpstr>
      <vt:lpstr>Law of Supply</vt:lpstr>
      <vt:lpstr>Introduction</vt:lpstr>
      <vt:lpstr>For Example</vt:lpstr>
      <vt:lpstr>Assumptions</vt:lpstr>
      <vt:lpstr>Schedule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 of Supply</dc:title>
  <dc:creator>Tamil Arasan</dc:creator>
  <cp:lastModifiedBy>Tamil Arasan</cp:lastModifiedBy>
  <cp:revision>3</cp:revision>
  <dcterms:created xsi:type="dcterms:W3CDTF">2023-10-06T13:23:45Z</dcterms:created>
  <dcterms:modified xsi:type="dcterms:W3CDTF">2023-10-06T13:49:20Z</dcterms:modified>
</cp:coreProperties>
</file>